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8"/>
  </p:notesMasterIdLst>
  <p:sldIdLst>
    <p:sldId id="385" r:id="rId5"/>
    <p:sldId id="737" r:id="rId6"/>
    <p:sldId id="831" r:id="rId7"/>
    <p:sldId id="281" r:id="rId8"/>
    <p:sldId id="706" r:id="rId9"/>
    <p:sldId id="339" r:id="rId10"/>
    <p:sldId id="705" r:id="rId11"/>
    <p:sldId id="830" r:id="rId12"/>
    <p:sldId id="829" r:id="rId13"/>
    <p:sldId id="708" r:id="rId14"/>
    <p:sldId id="709" r:id="rId15"/>
    <p:sldId id="795" r:id="rId16"/>
    <p:sldId id="814" r:id="rId17"/>
    <p:sldId id="832" r:id="rId18"/>
    <p:sldId id="804"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50" r:id="rId95"/>
    <p:sldId id="849" r:id="rId96"/>
    <p:sldId id="813" r:id="rId97"/>
    <p:sldId id="838" r:id="rId98"/>
    <p:sldId id="792" r:id="rId99"/>
    <p:sldId id="623" r:id="rId100"/>
    <p:sldId id="773" r:id="rId101"/>
    <p:sldId id="501" r:id="rId102"/>
    <p:sldId id="662" r:id="rId103"/>
    <p:sldId id="692" r:id="rId104"/>
    <p:sldId id="679" r:id="rId105"/>
    <p:sldId id="555" r:id="rId106"/>
    <p:sldId id="567" r:id="rId107"/>
    <p:sldId id="821" r:id="rId108"/>
    <p:sldId id="693" r:id="rId109"/>
    <p:sldId id="681" r:id="rId110"/>
    <p:sldId id="663" r:id="rId111"/>
    <p:sldId id="682" r:id="rId112"/>
    <p:sldId id="683" r:id="rId113"/>
    <p:sldId id="684" r:id="rId114"/>
    <p:sldId id="685" r:id="rId115"/>
    <p:sldId id="686" r:id="rId116"/>
    <p:sldId id="687" r:id="rId117"/>
    <p:sldId id="688" r:id="rId118"/>
    <p:sldId id="689" r:id="rId119"/>
    <p:sldId id="690" r:id="rId120"/>
    <p:sldId id="865" r:id="rId121"/>
    <p:sldId id="822" r:id="rId122"/>
    <p:sldId id="868" r:id="rId123"/>
    <p:sldId id="867" r:id="rId124"/>
    <p:sldId id="823" r:id="rId125"/>
    <p:sldId id="664" r:id="rId126"/>
    <p:sldId id="665" r:id="rId127"/>
    <p:sldId id="818" r:id="rId128"/>
    <p:sldId id="819" r:id="rId129"/>
    <p:sldId id="666" r:id="rId130"/>
    <p:sldId id="668" r:id="rId131"/>
    <p:sldId id="599" r:id="rId132"/>
    <p:sldId id="630" r:id="rId133"/>
    <p:sldId id="824" r:id="rId134"/>
    <p:sldId id="701" r:id="rId135"/>
    <p:sldId id="834" r:id="rId136"/>
    <p:sldId id="674" r:id="rId1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65"/>
            <p14:sldId id="822"/>
            <p14:sldId id="868"/>
            <p14:sldId id="867"/>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86" autoAdjust="0"/>
    <p:restoredTop sz="88282" autoAdjust="0"/>
  </p:normalViewPr>
  <p:slideViewPr>
    <p:cSldViewPr snapToGrid="0" showGuides="1">
      <p:cViewPr varScale="1">
        <p:scale>
          <a:sx n="112" d="100"/>
          <a:sy n="112" d="100"/>
        </p:scale>
        <p:origin x="192" y="84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15</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126</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3/28/18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0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tiff"/><Relationship Id="rId9" Type="http://schemas.openxmlformats.org/officeDocument/2006/relationships/image" Target="../media/image15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61.tiff"/></Relationships>
</file>

<file path=ppt/slides/_rels/slide1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145.png"/></Relationships>
</file>

<file path=ppt/slides/_rels/slide12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3.emf"/><Relationship Id="rId18" Type="http://schemas.openxmlformats.org/officeDocument/2006/relationships/image" Target="../media/image177.png"/><Relationship Id="rId3" Type="http://schemas.openxmlformats.org/officeDocument/2006/relationships/image" Target="../media/image164.emf"/><Relationship Id="rId7" Type="http://schemas.openxmlformats.org/officeDocument/2006/relationships/image" Target="../media/image168.png"/><Relationship Id="rId12" Type="http://schemas.openxmlformats.org/officeDocument/2006/relationships/image" Target="../media/image150.png"/><Relationship Id="rId17" Type="http://schemas.openxmlformats.org/officeDocument/2006/relationships/image" Target="../media/image176.png"/><Relationship Id="rId2" Type="http://schemas.openxmlformats.org/officeDocument/2006/relationships/notesSlide" Target="../notesSlides/notesSlide73.xml"/><Relationship Id="rId16" Type="http://schemas.openxmlformats.org/officeDocument/2006/relationships/image" Target="../media/image145.png"/><Relationship Id="rId20"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67.emf"/><Relationship Id="rId11" Type="http://schemas.openxmlformats.org/officeDocument/2006/relationships/image" Target="../media/image172.png"/><Relationship Id="rId5" Type="http://schemas.openxmlformats.org/officeDocument/2006/relationships/image" Target="../media/image166.emf"/><Relationship Id="rId15" Type="http://schemas.openxmlformats.org/officeDocument/2006/relationships/image" Target="../media/image175.png"/><Relationship Id="rId10" Type="http://schemas.openxmlformats.org/officeDocument/2006/relationships/image" Target="../media/image171.png"/><Relationship Id="rId19" Type="http://schemas.microsoft.com/office/2007/relationships/hdphoto" Target="../media/hdphoto5.wdp"/><Relationship Id="rId4" Type="http://schemas.openxmlformats.org/officeDocument/2006/relationships/image" Target="../media/image165.emf"/><Relationship Id="rId9" Type="http://schemas.openxmlformats.org/officeDocument/2006/relationships/image" Target="../media/image170.png"/><Relationship Id="rId14" Type="http://schemas.openxmlformats.org/officeDocument/2006/relationships/image" Target="../media/image174.png"/></Relationships>
</file>

<file path=ppt/slides/_rels/slide12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21.png"/><Relationship Id="rId7"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image" Target="../media/image185.tiff"/><Relationship Id="rId5" Type="http://schemas.openxmlformats.org/officeDocument/2006/relationships/image" Target="../media/image180.png"/><Relationship Id="rId10" Type="http://schemas.openxmlformats.org/officeDocument/2006/relationships/image" Target="../media/image184.png"/><Relationship Id="rId4" Type="http://schemas.openxmlformats.org/officeDocument/2006/relationships/image" Target="../media/image179.png"/><Relationship Id="rId9" Type="http://schemas.openxmlformats.org/officeDocument/2006/relationships/image" Target="../media/image183.png"/></Relationships>
</file>

<file path=ppt/slides/_rels/slide12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4.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98.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41.png"/><Relationship Id="rId5" Type="http://schemas.microsoft.com/office/2007/relationships/hdphoto" Target="../media/hdphoto4.wdp"/><Relationship Id="rId4" Type="http://schemas.openxmlformats.org/officeDocument/2006/relationships/image" Target="../media/image4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1.png"/><Relationship Id="rId21" Type="http://schemas.openxmlformats.org/officeDocument/2006/relationships/image" Target="../media/image138.tiff"/><Relationship Id="rId7" Type="http://schemas.openxmlformats.org/officeDocument/2006/relationships/image" Target="../media/image9.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notesSlide" Target="../notesSlides/notesSlide56.xml"/><Relationship Id="rId16" Type="http://schemas.openxmlformats.org/officeDocument/2006/relationships/image" Target="../media/image133.tiff"/><Relationship Id="rId20" Type="http://schemas.openxmlformats.org/officeDocument/2006/relationships/image" Target="../media/image137.tiff"/><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5" Type="http://schemas.openxmlformats.org/officeDocument/2006/relationships/image" Target="../media/image132.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9" name="Picture 8">
            <a:extLst>
              <a:ext uri="{FF2B5EF4-FFF2-40B4-BE49-F238E27FC236}">
                <a16:creationId xmlns:a16="http://schemas.microsoft.com/office/drawing/2014/main" id="{DF4A77E2-9B24-2B47-B3BD-ABD1DD33C576}"/>
              </a:ext>
            </a:extLst>
          </p:cNvPr>
          <p:cNvPicPr>
            <a:picLocks noChangeAspect="1"/>
          </p:cNvPicPr>
          <p:nvPr/>
        </p:nvPicPr>
        <p:blipFill>
          <a:blip r:embed="rId2"/>
          <a:stretch>
            <a:fillRect/>
          </a:stretch>
        </p:blipFill>
        <p:spPr>
          <a:xfrm>
            <a:off x="1292158" y="1034933"/>
            <a:ext cx="6505527" cy="3221183"/>
          </a:xfrm>
          <a:prstGeom prst="rect">
            <a:avLst/>
          </a:prstGeom>
        </p:spPr>
      </p:pic>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B871C-B7D8-A64E-A443-061E42D707A6}"/>
              </a:ext>
            </a:extLst>
          </p:cNvPr>
          <p:cNvSpPr>
            <a:spLocks noGrp="1"/>
          </p:cNvSpPr>
          <p:nvPr>
            <p:ph type="title"/>
          </p:nvPr>
        </p:nvSpPr>
        <p:spPr/>
        <p:txBody>
          <a:bodyPr/>
          <a:lstStyle/>
          <a:p>
            <a:r>
              <a:rPr lang="en-US" dirty="0"/>
              <a:t>Canary Deployments using SAM</a:t>
            </a:r>
          </a:p>
        </p:txBody>
      </p:sp>
      <p:sp>
        <p:nvSpPr>
          <p:cNvPr id="4" name="Content Placeholder 3">
            <a:extLst>
              <a:ext uri="{FF2B5EF4-FFF2-40B4-BE49-F238E27FC236}">
                <a16:creationId xmlns:a16="http://schemas.microsoft.com/office/drawing/2014/main" id="{7658263E-7C9B-E646-A6D5-D811960FEB01}"/>
              </a:ext>
            </a:extLst>
          </p:cNvPr>
          <p:cNvSpPr>
            <a:spLocks noGrp="1"/>
          </p:cNvSpPr>
          <p:nvPr>
            <p:ph idx="1"/>
          </p:nvPr>
        </p:nvSpPr>
        <p:spPr/>
        <p:txBody>
          <a:bodyPr/>
          <a:lstStyle/>
          <a:p>
            <a:r>
              <a:rPr lang="en-US" dirty="0"/>
              <a:t>https://</a:t>
            </a:r>
            <a:r>
              <a:rPr lang="en-US" dirty="0" err="1"/>
              <a:t>docs.aws.amazon.com</a:t>
            </a:r>
            <a:r>
              <a:rPr lang="en-US" dirty="0"/>
              <a:t>/lambda/latest/dg/automating-updates-to-</a:t>
            </a:r>
            <a:r>
              <a:rPr lang="en-US" dirty="0" err="1"/>
              <a:t>serverless</a:t>
            </a:r>
            <a:r>
              <a:rPr lang="en-US" dirty="0"/>
              <a:t>-</a:t>
            </a:r>
            <a:r>
              <a:rPr lang="en-US" dirty="0" err="1"/>
              <a:t>apps.html</a:t>
            </a:r>
            <a:endParaRPr lang="en-US" dirty="0"/>
          </a:p>
        </p:txBody>
      </p:sp>
    </p:spTree>
    <p:extLst>
      <p:ext uri="{BB962C8B-B14F-4D97-AF65-F5344CB8AC3E}">
        <p14:creationId xmlns:p14="http://schemas.microsoft.com/office/powerpoint/2010/main" val="213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Containers and Microservices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t>https://</a:t>
            </a:r>
            <a:r>
              <a:rPr lang="en-US" dirty="0" err="1"/>
              <a:t>aws.amazon.com</a:t>
            </a:r>
            <a:r>
              <a:rPr lang="en-US" dirty="0"/>
              <a:t>/blogs/compute/set-up-a-continuous-delivery-pipeline-for-containers-using-aws-codepipeline-and-amazon-ecs/</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47736</TotalTime>
  <Words>8056</Words>
  <Application>Microsoft Macintosh PowerPoint</Application>
  <PresentationFormat>On-screen Show (16:9)</PresentationFormat>
  <Paragraphs>1167</Paragraphs>
  <Slides>133</Slides>
  <Notes>75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133</vt:i4>
      </vt:variant>
    </vt:vector>
  </HeadingPairs>
  <TitlesOfParts>
    <vt:vector size="15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What Are Microservices?</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Containers and Microservices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Microservices using AWS Lambda</vt:lpstr>
      <vt:lpstr>PowerPoint Presentation</vt:lpstr>
      <vt:lpstr>Canary Deployments using SAM</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637</cp:revision>
  <dcterms:created xsi:type="dcterms:W3CDTF">2016-06-17T18:22:10Z</dcterms:created>
  <dcterms:modified xsi:type="dcterms:W3CDTF">2018-03-30T03:10:14Z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